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C2499-6AEA-4DE4-A68E-33330EAE5287}" type="datetimeFigureOut">
              <a:rPr lang="en-US" smtClean="0"/>
              <a:t>4/28/2011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1A53C-B010-4351-AA04-D961CC4987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952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C2499-6AEA-4DE4-A68E-33330EAE5287}" type="datetimeFigureOut">
              <a:rPr lang="en-US" smtClean="0"/>
              <a:t>4/28/2011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1A53C-B010-4351-AA04-D961CC4987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806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C2499-6AEA-4DE4-A68E-33330EAE5287}" type="datetimeFigureOut">
              <a:rPr lang="en-US" smtClean="0"/>
              <a:t>4/28/2011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1A53C-B010-4351-AA04-D961CC4987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456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C2499-6AEA-4DE4-A68E-33330EAE5287}" type="datetimeFigureOut">
              <a:rPr lang="en-US" smtClean="0"/>
              <a:t>4/28/2011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1A53C-B010-4351-AA04-D961CC4987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147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C2499-6AEA-4DE4-A68E-33330EAE5287}" type="datetimeFigureOut">
              <a:rPr lang="en-US" smtClean="0"/>
              <a:t>4/28/2011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1A53C-B010-4351-AA04-D961CC4987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407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C2499-6AEA-4DE4-A68E-33330EAE5287}" type="datetimeFigureOut">
              <a:rPr lang="en-US" smtClean="0"/>
              <a:t>4/28/2011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1A53C-B010-4351-AA04-D961CC4987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288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C2499-6AEA-4DE4-A68E-33330EAE5287}" type="datetimeFigureOut">
              <a:rPr lang="en-US" smtClean="0"/>
              <a:t>4/28/2011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1A53C-B010-4351-AA04-D961CC4987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009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C2499-6AEA-4DE4-A68E-33330EAE5287}" type="datetimeFigureOut">
              <a:rPr lang="en-US" smtClean="0"/>
              <a:t>4/28/2011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1A53C-B010-4351-AA04-D961CC4987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114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C2499-6AEA-4DE4-A68E-33330EAE5287}" type="datetimeFigureOut">
              <a:rPr lang="en-US" smtClean="0"/>
              <a:t>4/28/2011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1A53C-B010-4351-AA04-D961CC4987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563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C2499-6AEA-4DE4-A68E-33330EAE5287}" type="datetimeFigureOut">
              <a:rPr lang="en-US" smtClean="0"/>
              <a:t>4/28/2011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1A53C-B010-4351-AA04-D961CC4987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27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C2499-6AEA-4DE4-A68E-33330EAE5287}" type="datetimeFigureOut">
              <a:rPr lang="en-US" smtClean="0"/>
              <a:t>4/28/2011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1A53C-B010-4351-AA04-D961CC4987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190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5C2499-6AEA-4DE4-A68E-33330EAE5287}" type="datetimeFigureOut">
              <a:rPr lang="en-US" smtClean="0"/>
              <a:t>4/28/2011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61A53C-B010-4351-AA04-D961CC4987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444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Vocab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54847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/>
          <a:lstStyle/>
          <a:p>
            <a:r>
              <a:rPr lang="en-US" dirty="0" smtClean="0"/>
              <a:t>Intangible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Incapable of being perceived.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 old man was intangible to the TV.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150" y="2371725"/>
            <a:ext cx="2171700" cy="211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38189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promenade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walking space.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 promenade was falling apart.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2313" y="2557463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75701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pacify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calm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She pacified him with a binkie.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6650" y="2152650"/>
            <a:ext cx="1790700" cy="255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72738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oblivious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Stupid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oblivious boy was hit by the ball.</a:t>
            </a:r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357438"/>
            <a:ext cx="2133600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13587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sustenance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Means of sustaining life.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apple was sustenance.</a:t>
            </a:r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490788"/>
            <a:ext cx="2438400" cy="187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87873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subdued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To quiet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 ninja subdued the enemies. </a:t>
            </a:r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0913" y="2371725"/>
            <a:ext cx="2162175" cy="211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81973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lethargy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Hate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He was full of lethargy</a:t>
            </a:r>
            <a:endParaRPr lang="en-US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50" y="2505075"/>
            <a:ext cx="2476500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94520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assented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To agree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 men assented.</a:t>
            </a:r>
            <a:endParaRPr lang="en-US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438" y="2357438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31912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capitulate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To surrender unconditionally.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 men capitulated to him.</a:t>
            </a:r>
            <a:endParaRPr lang="en-US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514600"/>
            <a:ext cx="24384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00627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Assertive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To be strong about your opinion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Plankton was assertive.</a:t>
            </a:r>
            <a:endParaRPr lang="en-US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857500"/>
            <a:ext cx="1485900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56227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Confiscators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Someone who has a permit to take your stuff.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cop confiscated his stuff.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5175" y="2528888"/>
            <a:ext cx="253365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30224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authentic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Real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 badge was authentic.</a:t>
            </a:r>
            <a:endParaRPr lang="en-US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9488" y="2343150"/>
            <a:ext cx="2105025" cy="217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6303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sinister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Evil or mean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 sinister man killed Bob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9975" y="2243138"/>
            <a:ext cx="1924050" cy="2371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5805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It is futile to run from him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wouldn’t matter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4738" y="2233613"/>
            <a:ext cx="1914525" cy="239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14484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Pride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 man’s pride was hurt.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7075" y="2552700"/>
            <a:ext cx="260985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495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Fruitless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Useless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 chain broke so therefore it was fruitless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0925" y="2828925"/>
            <a:ext cx="196215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31956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State of being interned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 Japanese were subordinated.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0413" y="2528888"/>
            <a:ext cx="2543175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98116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subordinate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To put in a group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Those men were subordinated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513" y="2505075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50534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Aggravated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To make even madder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 boy aggravated him by singing.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7038" y="2719388"/>
            <a:ext cx="3209925" cy="141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26373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199</Words>
  <Application>Microsoft Office PowerPoint</Application>
  <PresentationFormat>On-screen Show (4:3)</PresentationFormat>
  <Paragraphs>174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Vocab</vt:lpstr>
      <vt:lpstr>Confiscators</vt:lpstr>
      <vt:lpstr>sinister</vt:lpstr>
      <vt:lpstr>Futile</vt:lpstr>
      <vt:lpstr>Dignity</vt:lpstr>
      <vt:lpstr>Fruitless</vt:lpstr>
      <vt:lpstr>Interment </vt:lpstr>
      <vt:lpstr>subordinate</vt:lpstr>
      <vt:lpstr>Aggravated</vt:lpstr>
      <vt:lpstr>Intangible</vt:lpstr>
      <vt:lpstr>promenade</vt:lpstr>
      <vt:lpstr>pacify</vt:lpstr>
      <vt:lpstr>oblivious</vt:lpstr>
      <vt:lpstr>sustenance</vt:lpstr>
      <vt:lpstr>subdued</vt:lpstr>
      <vt:lpstr>lethargy</vt:lpstr>
      <vt:lpstr>assented</vt:lpstr>
      <vt:lpstr>capitulate</vt:lpstr>
      <vt:lpstr>Assertive </vt:lpstr>
      <vt:lpstr>authentic</vt:lpstr>
    </vt:vector>
  </TitlesOfParts>
  <Company>BCSD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</dc:title>
  <dc:creator>BCS</dc:creator>
  <cp:lastModifiedBy>BCS</cp:lastModifiedBy>
  <cp:revision>3</cp:revision>
  <dcterms:created xsi:type="dcterms:W3CDTF">2011-04-28T17:35:13Z</dcterms:created>
  <dcterms:modified xsi:type="dcterms:W3CDTF">2011-04-28T17:58:28Z</dcterms:modified>
</cp:coreProperties>
</file>